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a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as" altLang="ko-KR" b="1">
                <a:solidFill>
                  <a:schemeClr val="tx1">
                    <a:lumMod val="50000"/>
                    <a:lumOff val="50000"/>
                  </a:schemeClr>
                </a:solidFill>
              </a:rPr>
              <a:t>নং ১৬</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দ্য...</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শব্দ</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ৰ</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ঈশ্বৰ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as" altLang="ko-KR" sz="4000"/>
              <a:t>ঈশ্বৰে মোচিক মাতিলে</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as" altLang="ko-KR" sz="3200">
                <a:solidFill>
                  <a:schemeClr val="tx1">
                    <a:lumMod val="65000"/>
                    <a:lumOff val="35000"/>
                  </a:schemeClr>
                </a:solidFill>
              </a:rPr>
              <a:t>যেতিয়া মোচিয়ে ঈশ্বৰৰ মাত শুনিলে, তেতিয়া তেওঁ কি দেখিলে?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ধুনীয়া আঙুৰৰ লতা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ডাৱৰ আৰু বজ্ৰপাত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জ্বলি থকা জোপোহা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বিভক্ত সাগৰ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জ্বলি থকা জোপোহা</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গিদিয়ন আৰু তেওঁৰ ৩০০ জন লোক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a:t>
            </a:r>
            <a:r xmlns:a="http://schemas.openxmlformats.org/drawingml/2006/main">
              <a:rPr lang="as" altLang="en-US" sz="4000">
                <a:solidFill>
                  <a:srgbClr val="FF0000"/>
                </a:solidFill>
              </a:rPr>
              <a:t> </a:t>
            </a:r>
            <a:r xmlns:a="http://schemas.openxmlformats.org/drawingml/2006/main">
              <a:rPr lang="as" altLang="ko-KR" sz="4000">
                <a:solidFill>
                  <a:srgbClr val="FF0000"/>
                </a:solidFill>
              </a:rPr>
              <a:t>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t>যেতিয়া যিহোৱাৰ দূতে গিদিয়োনৰ আগত উপস্থিত হ’ল, তেতিয়া তেওঁ ক’লে, “যিহোৱা তোমাৰ লগত আছে, হে শক্তিশালী যোদ্ধা।”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বিচাৰকসকল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৬:১২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600">
                <a:solidFill>
                  <a:schemeClr val="tx1">
                    <a:lumMod val="65000"/>
                    <a:lumOff val="35000"/>
                  </a:schemeClr>
                </a:solidFill>
              </a:rPr>
              <a:t>প্ৰভুৰ দূতে গিদিয়োনৰ আগত উপস্থিত হৈ ক’লে, “হে মহান যোদ্ধা, ঈশ্বৰ তোমাৰ লগত আছে।” ঈশ্বৰে তেওঁক শিশিৰ আৰু নোমৰ দ্বাৰা আশ্বাস দিলে।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তেওঁক মাতিছে বুলি বিশ্বাস কৰিলে, ইস্ৰায়েলীসকলে পূজা কৰা বাল আৰু ইয়াৰ বেদী ভাঙি পেলালে।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গিদিয়নক ক’লে যে মিদিয়নীয়াসকলক পৰাস্ত কৰিবলৈ যোদ্ধা বাছি লওক। ঈশ্বৰৰ নিৰ্দেশনা অনুসৰি মাত্ৰ ৩০০ পুৰুষকহে নিৰ্বাচিত কৰা হৈছিল।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তেওঁক তেওঁলোকক আক্ৰমণ কৰিবলৈ এক আচৰিত পৰিকল্পনা দিলে। ঈশ্বৰে তেওঁলোকৰ শিঙা আৰু ভিতৰত মশাল থকা খালী জাৰ থাকিবলৈ দিয়ক।</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ৰাতি গিদিয়োন আৰু তেওঁৰ ৩০০ লোকে ঈশ্বৰে দিয়া পৰিকল্পনা পালন কৰিলে। মিদিয়নীয়াসকলৰ বিৰুদ্ধে যুদ্ধত তেওঁলোকে জয়লাভ কৰিছিল।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গিদিয়ন আৰু তেওঁৰ ৩০০ সৈন্যই অসংখ্য মিদিয়নীয়াৰ বিৰুদ্ধে যুদ্ধত জয়লাভ কৰিছিল কেৱল ঈশ্বৰৰ আজ্ঞা পালনৰ দ্বাৰা।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মোৰ জীৱনত জয়ী হোৱাৰ ৰহস্য হ’ল ঈশ্বৰৰ আজ্ঞা পালন কৰা।</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তেওঁ হৈছে সৰ্বশক্তিমান ঈশ্বৰ যিয়ে মাত্ৰ ৩০০ জন সৈন্যৰে অসংখ্য শত্ৰু বাহিনীক পৰাস্ত কৰিব পাৰে।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যিটো গিদিয়ন আৰু তেওঁৰ ৩০০ সৈন্যক নিজৰ শত্ৰুক পৰাস্ত কৰিবলৈ ব্যৱহাৰ কৰা হোৱা নাছিল?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জাৰ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খন তৰোৱাল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টৰ্চ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শিঙা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২ </a:t>
            </a:r>
            <a:r xmlns:a="http://schemas.openxmlformats.org/drawingml/2006/main">
              <a:rPr lang="as" altLang="ko-KR" sz="2800">
                <a:solidFill>
                  <a:srgbClr val="FF0000"/>
                </a:solidFill>
              </a:rPr>
              <a:t>খন তৰোৱাল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যিহোৱাই দেখিলে যে তেওঁ চাবলৈ গ’ল, তেতিয়া ঈশ্বৰে তেওঁক মাতিলে</a:t>
            </a:r>
          </a:p>
          <a:p>
            <a:r xmlns:a="http://schemas.openxmlformats.org/drawingml/2006/main">
              <a:rPr lang="as" altLang="ko-KR" sz="3600">
                <a:solidFill>
                  <a:schemeClr val="tx1">
                    <a:lumMod val="65000"/>
                    <a:lumOff val="35000"/>
                  </a:schemeClr>
                </a:solidFill>
              </a:rPr>
              <a:t>জোপোহাৰ ভিতৰৰ পৰা,</a:t>
            </a:r>
          </a:p>
          <a:p>
            <a:r xmlns:a="http://schemas.openxmlformats.org/drawingml/2006/main">
              <a:rPr lang="as" altLang="ko-KR" sz="3600">
                <a:solidFill>
                  <a:schemeClr val="tx1">
                    <a:lumMod val="65000"/>
                    <a:lumOff val="35000"/>
                  </a:schemeClr>
                </a:solidFill>
              </a:rPr>
              <a:t>"মোচি! মোচি!" মোচিয়ে ক’লে, “মই ইয়াত আছো।”</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a:t>
            </a:r>
            <a:r xmlns:a="http://schemas.openxmlformats.org/drawingml/2006/main">
              <a:rPr lang="as" altLang="en-US" sz="4000">
                <a:solidFill>
                  <a:srgbClr val="FF0000"/>
                </a:solidFill>
              </a:rPr>
              <a:t> </a:t>
            </a:r>
            <a:r xmlns:a="http://schemas.openxmlformats.org/drawingml/2006/main">
              <a:rPr lang="as" altLang="ko-KR" sz="4000">
                <a:solidFill>
                  <a:srgbClr val="FF0000"/>
                </a:solidFill>
              </a:rPr>
              <a:t>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t>যেতিয়া যিহোৱাৰ দূতে গিদিয়োনৰ আগত উপস্থিত হ’ল, তেতিয়া তেওঁ ক’লে, “যিহোৱা তোমাৰ লগত আছে, হে শক্তিশালী যোদ্ধা।”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বিচাৰকসকল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৬:১২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as" altLang="ko-KR" b="1">
                <a:solidFill>
                  <a:schemeClr val="tx1">
                    <a:lumMod val="50000"/>
                    <a:lumOff val="50000"/>
                  </a:schemeClr>
                </a:solidFill>
              </a:rPr>
              <a:t>নং ২৬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as" altLang="ko-KR" sz="4000"/>
              <a:t>চেমচন, এজন শক্তিশালী যোদ্ধা।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মহিলাগৰাকীয়ে এটি ল’ৰা সন্তান জন্ম দি তাৰ নাম চিমচোন ৰাখিলে। তেওঁ বাঢ়ি গ’ল আৰু যিহোৱাই তেওঁক আশীৰ্ব্বাদ কৰিলে।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বিচাৰকসকল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১৩:২৪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as" altLang="ko-KR" sz="2500">
                <a:solidFill>
                  <a:schemeClr val="tx1">
                    <a:lumMod val="65000"/>
                    <a:lumOff val="35000"/>
                  </a:schemeClr>
                </a:solidFill>
              </a:rPr>
              <a:t>ইস্ৰায়েলী নেতাসকলৰ মাজত চিমচোন নামৰ এজন নেতা আছিল। জন্মৰ পৰাই তেওঁ ঈশ্বৰৰ ওচৰত পৃথক হ’বলগীয়া মানুহ আছিল।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as" altLang="ko-KR" sz="2400">
                <a:solidFill>
                  <a:schemeClr val="tx1">
                    <a:lumMod val="65000"/>
                    <a:lumOff val="35000"/>
                  </a:schemeClr>
                </a:solidFill>
              </a:rPr>
              <a:t>চিমচন আছিল অতি শক্তিশালী যোদ্ধা। চিমচোনৰ কাৰণে ফিলিষ্টীয়া আৰু তেওঁলোকক অত্যাচাৰ কৰা আন দেশবোৰে ইস্ৰায়েলীসকলক অত্যাচাৰ কৰিব নোৱাৰিলে</a:t>
            </a:r>
            <a:r xmlns:a="http://schemas.openxmlformats.org/drawingml/2006/main">
              <a:rPr lang="as" altLang="en-US" sz="2400">
                <a:solidFill>
                  <a:schemeClr val="tx1">
                    <a:lumMod val="65000"/>
                    <a:lumOff val="35000"/>
                  </a:schemeClr>
                </a:solidFill>
              </a:rPr>
              <a:t> </a:t>
            </a:r>
            <a:r xmlns:a="http://schemas.openxmlformats.org/drawingml/2006/main">
              <a:rPr lang="as" altLang="ko-KR" sz="2400">
                <a:solidFill>
                  <a:schemeClr val="tx1">
                    <a:lumMod val="65000"/>
                    <a:lumOff val="35000"/>
                  </a:schemeClr>
                </a:solidFill>
              </a:rPr>
              <a:t>আৰু.</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as" altLang="ko-KR" sz="2400">
                <a:solidFill>
                  <a:schemeClr val="tx1">
                    <a:lumMod val="65000"/>
                    <a:lumOff val="35000"/>
                  </a:schemeClr>
                </a:solidFill>
              </a:rPr>
              <a:t>তাৰ শক্তি আহিছিল তাৰ চুলিৰ পৰা। কিন্তু, মূৰ্খ কৰি চুলিখিনি চুলি কাটি পেলোৱা হৈছিল। গতিকে, তেওঁ নিজৰ ক্ষমতা হেৰুৱাই পেলালে।</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s" altLang="ko-KR" sz="2500">
                <a:solidFill>
                  <a:schemeClr val="tx1">
                    <a:lumMod val="65000"/>
                    <a:lumOff val="35000"/>
                  </a:schemeClr>
                </a:solidFill>
              </a:rPr>
              <a:t>চিমচনক বন্দী কৰি শত্ৰুৱে হাঁহিলে। অহংকাৰৰ বাবে বোকা খোৱাত তেওঁ অনুশোচনা কৰিছিল।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s" altLang="ko-KR" sz="2500">
                <a:solidFill>
                  <a:schemeClr val="tx1">
                    <a:lumMod val="65000"/>
                    <a:lumOff val="35000"/>
                  </a:schemeClr>
                </a:solidFill>
              </a:rPr>
              <a:t>চিমচোনে শেষত তেওঁক পুনৰ শক্তিশালী কৰিবলৈ ঈশ্বৰৰ ওচৰত প্ৰাৰ্থনা কৰিলে। ঈশ্বৰে তেওঁৰ প্ৰাৰ্থনাৰ উত্তৰ দিলে আৰু অৱশেষত তেওঁক ক্ষমতা দিলে।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as" altLang="ko-KR" sz="3200">
                <a:solidFill>
                  <a:schemeClr val="tx1">
                    <a:lumMod val="65000"/>
                    <a:lumOff val="35000"/>
                  </a:schemeClr>
                </a:solidFill>
              </a:rPr>
              <a:t>চিমচোন আছিল এজন ব্যক্তি যাক ঈশ্বৰৰ পৰা বিশেষ অনুগ্ৰহ আৰু আহ্বান দিয়া হৈছিল।</a:t>
            </a:r>
            <a:r xmlns:a="http://schemas.openxmlformats.org/drawingml/2006/main">
              <a:rPr lang="a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কিন্তু, তেওঁৰ অহংকাৰৰ বাবে,</a:t>
            </a:r>
          </a:p>
          <a:p>
            <a:pPr xmlns:a="http://schemas.openxmlformats.org/drawingml/2006/main" algn="ctr"/>
            <a:r xmlns:a="http://schemas.openxmlformats.org/drawingml/2006/main">
              <a:rPr lang="as" altLang="ko-KR" sz="3200">
                <a:solidFill>
                  <a:schemeClr val="tx1">
                    <a:lumMod val="65000"/>
                    <a:lumOff val="35000"/>
                  </a:schemeClr>
                </a:solidFill>
              </a:rPr>
              <a:t>তেওঁ সেই সকলোবোৰ হেৰুৱাই পেলালে।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আমিও ঈশ্বৰৰ প্ৰিয় সন্তান যিয়ে ঈশ্বৰৰ কৃপা আৰু মিছন লাভ কৰিছো।</a:t>
            </a:r>
            <a:r xmlns:a="http://schemas.openxmlformats.org/drawingml/2006/main">
              <a:rPr lang="a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গতিকে আমি ঈশ্বৰৰ বাক্যৰ আগত নম্ৰ হ’ব লাগিব।</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ঈশ্বৰে আমাৰ গুৰুতৰ আৰু সত্য প্ৰাৰ্থনা শুনে আৰু উত্তৰ দিয়ে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নহয়.</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১৭</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দ্য...</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শব্দ</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ৰ</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ঈশ্বৰ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দহটা দুৰ্যোগ</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চিমচোনৰ শক্তি ক’ৰ পৰা আহিল?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চুলি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বাহু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ভৰি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চকু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চুলি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মহিলাগৰাকীয়ে এটি ল’ৰা সন্তান জন্ম দি তাৰ নাম চিমচোন ৰাখিলে। তেওঁ বাঢ়ি গ’ল আৰু যিহোৱাই তেওঁক আশীৰ্ব্বাদ কৰিলে।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বিচাৰকসকল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১৩:২৪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t>ৰুথ, উচ্চ চৰিত্ৰৰ এগৰাকী মহিলা</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তোমাৰ লোকসকল মোৰ প্ৰজা আৰু তোমাৰ ঈশ্বৰ মোৰ ঈশ্বৰ হ’ব।</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ৰুথ</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ইহুদী মহিলা নয়মীৰ দুজন পুত্ৰ আছিল যিয়ে অনা-ইহুদীসকলক বিয়া কৰাইছিল। কিন্তু, তাইৰ দুজন পুত্ৰৰ মৃত্যু হ’ল। গতিকে, তাইৰ বিধৱা বোৱাৰী দুগৰাকীৰ লগত থাকি গ’ল।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নয়মীয়ে যিহূদাত থকা নিজৰ ঘৰলৈ ঘূৰি যোৱাৰ সিদ্ধান্ত ল’লে। তাই বোৱাৰী দুজনীক ঘৰলৈ উভতি যাবলৈ ক’লে। কিন্তু, তাইৰ দ্বিতীয় বোৱাৰীয়েকে গৃহ চহৰলৈ উভতি নাহিল, বৰঞ্চ শাহুৱেকৰ পিছে পিছে যিহূদাত থাকিবলৈ গ’ল।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ৰুথে নাওমীৰ লগত থাকিবলৈ বাকী থকা শস্যবোৰ তুলি ল’বলগীয়া হৈছিল, কিয়নো তাইৰ ঘৰ চম্ভালিব পৰাকৈ কোনো স্বামী নাছিল।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সংঘটিতভাৱে তাই বোৱাজৰ পথাৰ এখনত বাকী থকা শস্যবোৰ তুলি লৈছিল। বোৱাজে তাইক এগৰাকী সম্ভ্ৰান্ত মহিলা বুলি ভাবিছিল আৰু তেওঁ ৰুথৰ লগত বিয়া হৈছিল।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400">
                <a:solidFill>
                  <a:schemeClr val="tx1">
                    <a:lumMod val="65000"/>
                    <a:lumOff val="35000"/>
                  </a:schemeClr>
                </a:solidFill>
              </a:rPr>
              <a:t>বোৱাজে ৰুথ আৰু নয়মীক পৰিয়াল হিচাপে গ্ৰহণ কৰিছিল আৰু সুখী জীৱন যাপন কৰিছিল। ভৱিষ্যতে ৰজা দায়ূদ আৰু যীচু বোৱাজ আৰু ৰুথৰ বংশৰ পৰা আহিছিল।</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ৰুথ এগৰাকী অনা-ইহুদী আছিল। এগৰাকী ভাল আৰু আন্তৰিক নাৰী আছিল আৰু শাহুৱেকক ভালদৰে সেৱা আগবঢ়াইছিল।</a:t>
            </a:r>
          </a:p>
          <a:p>
            <a:pPr xmlns:a="http://schemas.openxmlformats.org/drawingml/2006/main" algn="ctr"/>
            <a:r xmlns:a="http://schemas.openxmlformats.org/drawingml/2006/main">
              <a:rPr lang="as" altLang="ko-KR" sz="3600">
                <a:solidFill>
                  <a:schemeClr val="tx1">
                    <a:lumMod val="65000"/>
                    <a:lumOff val="35000"/>
                  </a:schemeClr>
                </a:solidFill>
              </a:rPr>
              <a:t>গতিকে, তাই ধন্য হৈছিল।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আমাৰ ওচৰ চুবুৰীয়াকো সহায় কৰিব লাগিব</a:t>
            </a:r>
          </a:p>
          <a:p>
            <a:pPr xmlns:a="http://schemas.openxmlformats.org/drawingml/2006/main" algn="ctr"/>
            <a:r xmlns:a="http://schemas.openxmlformats.org/drawingml/2006/main">
              <a:rPr lang="as" altLang="ko-KR" sz="3600">
                <a:solidFill>
                  <a:schemeClr val="tx1">
                    <a:lumMod val="65000"/>
                    <a:lumOff val="35000"/>
                  </a:schemeClr>
                </a:solidFill>
              </a:rPr>
              <a:t>আৰু ঈশ্বৰক পূজা কৰা</a:t>
            </a:r>
          </a:p>
          <a:p>
            <a:pPr xmlns:a="http://schemas.openxmlformats.org/drawingml/2006/main" algn="ctr"/>
            <a:r xmlns:a="http://schemas.openxmlformats.org/drawingml/2006/main">
              <a:rPr lang="as" altLang="ko-KR" sz="3600">
                <a:solidFill>
                  <a:schemeClr val="tx1">
                    <a:lumMod val="65000"/>
                    <a:lumOff val="35000"/>
                  </a:schemeClr>
                </a:solidFill>
              </a:rPr>
              <a:t>ভাল আৰু আন্তৰিক হৃদয়েৰে।</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as" altLang="ko-KR" sz="3600">
                <a:solidFill>
                  <a:schemeClr val="tx1">
                    <a:lumMod val="65000"/>
                    <a:lumOff val="35000"/>
                  </a:schemeClr>
                </a:solidFill>
              </a:rPr>
              <a:t>মই যেতিয়া মিচৰৰ বিৰুদ্ধে মোৰ হাত মেলি ইস্ৰায়েলীসকলক তাৰ পৰা উলিয়াই আনিম তেতিয়া মিচৰীয়াসকলে মই যিহোৱা বুলি জানিব।</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৭:৫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বাহ্যিক ৰূপলৈ নাচায় হৃদয়লৈহে চায়।</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কিয় নয়মীয়ে মোৱাবৰ পৰা যিহূদালৈ ঘৰলৈ উভতি আহিল?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কাৰণ তাই অসুস্থ হৈ পৰিছিল..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কাৰণ তাইৰ স্বামীৰ মৃত্যু..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কাৰণ তাইৰ দুজন পুত্ৰৰ মৃত্যু..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কাৰণ তাইৰ পৰিয়ালক লগ কৰিব বিচাৰিছিল..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কাৰণ তাইৰ দুজন পুত্ৰৰ মৃত্যু..</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তোমাৰ লোকসকল মোৰ প্ৰজা আৰু তোমাৰ ঈশ্বৰ মোৰ ঈশ্বৰ হ’ব।</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ৰুথ</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হান্নাৰ প্ৰাৰ্থনা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চমূৱেল ল’ৰাৰ উচ্চতা আৰু যিহোৱা আৰু মানুহৰ অনুকূলতা বাঢ়ি গ’ল।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২:২৬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হান্নাৰ কোনো পুত্ৰ নাছিল। গতিকে, তাই ইমানেই দুখ পাইছিল যে তাই ভগৱানৰ ওচৰত প্ৰাৰ্থনা কৰিছিল। “হে দেউতা ভগৱান, তুমি মোক যদি পুত্ৰ দিয়ে, মই তোমাৰ কাৰণে তেওঁৰ গোটেই জীৱন দিম।”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তাইৰ প্ৰাৰ্থনাক মনত পেলাই হান্নাক চমূৱেল নামৰ এজন পুত্ৰ দিলে।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হান্নাই আগতে প্ৰাৰ্থনা কৰাৰ দৰে পুত্ৰক মন্দিৰত ঈশ্বৰৰ উপাসনা কৰিবলৈ দিলে।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চমূৱেলে মন্দিৰত ঈশ্বৰৰ উপাসনা কৰি বাস কৰিছিল। তেওঁ মানুহ আৰু ঈশ্বৰৰ পৰা বহুত অনুগ্ৰহ লাভ কৰিছিল।</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400">
                <a:solidFill>
                  <a:schemeClr val="tx1">
                    <a:lumMod val="65000"/>
                    <a:lumOff val="35000"/>
                  </a:schemeClr>
                </a:solidFill>
              </a:rPr>
              <a:t>সৰু চেমুৱেল ডাঙৰ হৈ সৰু ল’ৰা হ’ল। তাৰ পাছত পিছলৈ তেওঁ ঈশ্বৰৰ মাত শুনা এজন ভাববাদী হৈ পৰিল।</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মোচিয়ে মিচৰৰ ৰজা ফৰৌণক ঈশ্বৰৰ আদেশ ক’লে। ”যিহোৱাই এই কথা কৈছে, মোৰ লোকসকলক যাবলৈ দিয়া, যাতে তেওঁলোকে মোক উপাসনা কৰে।”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solidFill>
                  <a:schemeClr val="tx1">
                    <a:lumMod val="65000"/>
                    <a:lumOff val="35000"/>
                  </a:schemeClr>
                </a:solidFill>
              </a:rPr>
              <a:t>ঈশ্বৰে হান্নাৰ সকলো প্ৰাৰ্থনা শুনিছিল, তাইক মনত পেলাইছিল আৰু সম্পূৰ্ণ উত্তৰ দিছিল।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ঈশ্বৰে আমাৰ সকলো প্ৰাৰ্থনা শুনি আছে।</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গতিকে আমি প্ৰাৰ্থনা কৰিব লাগিব</a:t>
            </a:r>
          </a:p>
          <a:p>
            <a:pPr xmlns:a="http://schemas.openxmlformats.org/drawingml/2006/main" algn="ctr"/>
            <a:r xmlns:a="http://schemas.openxmlformats.org/drawingml/2006/main">
              <a:rPr lang="as" altLang="ko-KR" sz="3200">
                <a:solidFill>
                  <a:schemeClr val="tx1">
                    <a:lumMod val="65000"/>
                    <a:lumOff val="35000"/>
                  </a:schemeClr>
                </a:solidFill>
              </a:rPr>
              <a:t>গুৰুত্বসহকাৰে আৰু সৎভাৱে।</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আমাৰ প্ৰাৰ্থনা শুনি নিষ্ঠাৰে উত্তৰ দিলে।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a:t>
            </a:r>
            <a:r xmlns:a="http://schemas.openxmlformats.org/drawingml/2006/main">
              <a:rPr lang="as" altLang="en-US" sz="4000">
                <a:solidFill>
                  <a:srgbClr val="FF0000"/>
                </a:solidFill>
              </a:rPr>
              <a:t> </a:t>
            </a:r>
            <a:r xmlns:a="http://schemas.openxmlformats.org/drawingml/2006/main">
              <a:rPr lang="as" altLang="ko-KR" sz="4000">
                <a:solidFill>
                  <a:srgbClr val="FF0000"/>
                </a:solidFill>
              </a:rPr>
              <a:t>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হান্নাই কিয় ইমান দুখী হৈছিল?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পেটৰ বিষৰ বাবে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টকা নথকাৰ বাবে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পুত্ৰ নথকাৰ বাবে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কাৰণ তাই কুৎসিত আছিল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পুত্ৰ নথকাৰ বাবে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চমূৱেল ল’ৰাৰ উচ্চতা আৰু যিহোৱা আৰু মানুহৰ অনুকূলতা বাঢ়ি গ’ল।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২:২৬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নহয়.</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২৯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ইস্ৰায়েলৰ প্ৰথম ৰজা চৌল ৰজা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যিহোৱাই উত্তৰ দিলে, “তেওঁলোকৰ কথা শুনা আৰু তেওঁলোকক ৰজা দিয়া।” তেতিয়া চমূৱেলে ইস্ৰায়েলৰ লোকসকলক ক’লে, “প্ৰত্যেকেই নিজৰ নিজৰ নগৰলৈ উভতি যাওক।”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৮:২২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“আমাক ৰজা লাগে!” ইস্ৰায়েলৰ লোকসকলে চমূৱেলক তেওঁলোকৰ কাৰণে ৰজা দিবলৈ অনুৰোধ কৰিলে।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“তেওঁলোকে বিচৰাৰ দৰে মই তেওঁলোকক এজন ৰজা দিম।“ ঈশ্বৰে চমূৱেলক উত্তৰ দিলে।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চৌলক চমূৱেলৰ ওচৰলৈ পঠিয়াইছিল। ঈশ্বৰে চমূৱেলক ইস্ৰায়েলৰ ৰজা হ’বলৈ তেওঁৰ মূৰত তেল ঢালিবলৈ দিলে।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“এইজন আমাৰ নেতা চৌল।” চমূৱেলে ইস্ৰায়েলীসকলক জনালে যে ঈশ্বৰে চৌলক ইস্ৰায়েলৰ নেতা হিচাপে নিযুক্ত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"কোনো প্ৰকাৰেই নহয়! ঈশ্বৰ কোন? মই এজন দেৱতা“ ফৰৌণে ইয়াক অতি তীব্ৰভাৱে নাকচ কৰিলে।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400">
                <a:solidFill>
                  <a:schemeClr val="tx1">
                    <a:lumMod val="65000"/>
                    <a:lumOff val="35000"/>
                  </a:schemeClr>
                </a:solidFill>
              </a:rPr>
              <a:t>প্ৰথমতে চৌলে ইস্ৰায়েলীসকলক বিশ্বাসীভাৱে পালন কৰি ইস্ৰায়েলীসকলক ভালদৰে নেতৃত্ব দিছিল। অৱশ্যে অহংকাৰ আৰু অহংকাৰৰ বাবে ঈশ্বৰৰ ইচ্ছাক বিশ্বাসঘাতকতা কৰা এজন বেয়া ৰজা হৈ পৰিল।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প্ৰথমতে চৌল নম্ৰ আছিল।</a:t>
            </a:r>
          </a:p>
          <a:p>
            <a:pPr xmlns:a="http://schemas.openxmlformats.org/drawingml/2006/main" algn="ctr"/>
            <a:r xmlns:a="http://schemas.openxmlformats.org/drawingml/2006/main">
              <a:rPr lang="as" altLang="ko-KR" sz="3600">
                <a:solidFill>
                  <a:schemeClr val="tx1">
                    <a:lumMod val="65000"/>
                    <a:lumOff val="35000"/>
                  </a:schemeClr>
                </a:solidFill>
              </a:rPr>
              <a:t>অৱশ্যে তেওঁ ৰজা হোৱাৰ পাছত ৷</a:t>
            </a:r>
          </a:p>
          <a:p>
            <a:pPr xmlns:a="http://schemas.openxmlformats.org/drawingml/2006/main" algn="ctr"/>
            <a:r xmlns:a="http://schemas.openxmlformats.org/drawingml/2006/main">
              <a:rPr lang="as" altLang="ko-KR" sz="3600">
                <a:solidFill>
                  <a:schemeClr val="tx1">
                    <a:lumMod val="65000"/>
                    <a:lumOff val="35000"/>
                  </a:schemeClr>
                </a:solidFill>
              </a:rPr>
              <a:t>তেওঁ আৰু ঈশ্বৰৰ ইচ্ছা পালন কৰা নাছিল।</a:t>
            </a:r>
          </a:p>
          <a:p>
            <a:pPr xmlns:a="http://schemas.openxmlformats.org/drawingml/2006/main" algn="ctr"/>
            <a:r xmlns:a="http://schemas.openxmlformats.org/drawingml/2006/main">
              <a:rPr lang="as" altLang="ko-KR" sz="3600">
                <a:solidFill>
                  <a:schemeClr val="tx1">
                    <a:lumMod val="65000"/>
                    <a:lumOff val="35000"/>
                  </a:schemeClr>
                </a:solidFill>
              </a:rPr>
              <a:t>তেওঁ অহংকাৰ আৰু লোভী হৈ পৰিল।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আপোনাৰ পিতৃ ঈশ্বৰে যেতিয়া আপোনাক ওপৰলৈ তুলি লয় তেতিয়া আপুনি অহৰহ নম্ৰ হ’ব লাগিব।</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নম্ৰ লোকক ভাল পায়,</a:t>
            </a:r>
          </a:p>
          <a:p>
            <a:r xmlns:a="http://schemas.openxmlformats.org/drawingml/2006/main">
              <a:rPr lang="as" altLang="ko-KR" sz="3600">
                <a:solidFill>
                  <a:schemeClr val="tx1">
                    <a:lumMod val="65000"/>
                    <a:lumOff val="35000"/>
                  </a:schemeClr>
                </a:solidFill>
              </a:rPr>
              <a:t>কিন্তু অহংকাৰীক নাকচ কৰে।</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ইস্ৰায়েলীসকলে চমূৱেলৰ ওচৰত কি বিচাৰিছিল?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খাদ্য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ৰজা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ঈশ্বৰৰ বাক্য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ঘৰ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২ </a:t>
            </a:r>
            <a:r xmlns:a="http://schemas.openxmlformats.org/drawingml/2006/main">
              <a:rPr lang="as" altLang="ko-KR" sz="2800">
                <a:solidFill>
                  <a:srgbClr val="FF0000"/>
                </a:solidFill>
              </a:rPr>
              <a:t>ৰজা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যিহোৱাই উত্তৰ দিলে, “তেওঁলোকৰ কথা শুনা আৰু তেওঁলোকক ৰজা দিয়া।” তেতিয়া চমূৱেলে ইস্ৰায়েলৰ লোকসকলক ক’লে, “প্ৰত্যেকেই নিজৰ নিজৰ নগৰলৈ উভতি যাওক।”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৮:২২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নহয়.</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৩০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t>ইয়ং বয়, ডেভিদ যিয়ে গলিয়াথক হত্যা কৰিছিল</a:t>
            </a:r>
            <a:r xmlns:a="http://schemas.openxmlformats.org/drawingml/2006/main">
              <a:rPr lang="a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দায়ূদে ফিলিষ্টীয়াজনক ক’লে, “তুমি মোৰ বিৰুদ্ধে তৰোৱাল, বৰশী আৰু বাৰা লৈ আহিছা, কিন্তু মই সৰ্বশক্তিমান যিহোৱাৰ নামত, যিহোৱাৰ নামেৰে আহিছোঁ, যিজনক তুমি অৱজ্ঞা কৰা ইস্ৰায়েলৰ সৈন্যৰ ঈশ্বৰ।”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১৭:৪৫ বজাত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500">
                <a:solidFill>
                  <a:schemeClr val="tx1">
                    <a:lumMod val="65000"/>
                    <a:lumOff val="35000"/>
                  </a:schemeClr>
                </a:solidFill>
              </a:rPr>
              <a:t>ফিলিষ্টীয়া শিবিৰত গলিয়াথ নামৰ এজন বিশাল সৈনিক আছিল। কাজিয়া আৰম্ভ কৰি ভগৱানৰ নামক অপমান কৰিলে।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400">
                <a:solidFill>
                  <a:schemeClr val="tx1">
                    <a:lumMod val="65000"/>
                    <a:lumOff val="35000"/>
                  </a:schemeClr>
                </a:solidFill>
              </a:rPr>
              <a:t>তেওঁক আতংকিত কৰাৰ বাবে কোনেও তেওঁৰ বিৰুদ্ধে যুঁজিবলৈ সাহস কৰা নাছিল।</a:t>
            </a:r>
          </a:p>
          <a:p>
            <a:r xmlns:a="http://schemas.openxmlformats.org/drawingml/2006/main">
              <a:rPr lang="as" altLang="ko-KR" sz="2400">
                <a:solidFill>
                  <a:schemeClr val="tx1">
                    <a:lumMod val="65000"/>
                    <a:lumOff val="35000"/>
                  </a:schemeClr>
                </a:solidFill>
              </a:rPr>
              <a:t>সেই সময়ত সৰু ল’ৰা, দায়ূদে চৌলক ৰজাক ক’লে, “মই তেওঁৰ লগত যুদ্ধ কৰিবলৈ যাম।”</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'ভগৱান মোৰ লগত থাকিলে মই তেওঁক পৰাস্ত কৰিব পাৰিম।'</a:t>
            </a:r>
          </a:p>
          <a:p>
            <a:r xmlns:a="http://schemas.openxmlformats.org/drawingml/2006/main">
              <a:rPr lang="as" altLang="ko-KR" sz="2800">
                <a:solidFill>
                  <a:schemeClr val="tx1">
                    <a:lumMod val="65000"/>
                    <a:lumOff val="35000"/>
                  </a:schemeClr>
                </a:solidFill>
              </a:rPr>
              <a:t>দায়ূদে পাঁচটা মসৃণ শিল লৈ গলিয়াথৰ ওচৰ পালেগৈ।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মোচিয়ে ঈশ্বৰৰ ওচৰত প্ৰাৰ্থনা কৰিলে। “প্ৰভু, এতিয়াৰ পৰা আপুনি কি কৰিব, মোক জনাওক।”</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500">
                <a:solidFill>
                  <a:schemeClr val="tx1">
                    <a:lumMod val="65000"/>
                    <a:lumOff val="35000"/>
                  </a:schemeClr>
                </a:solidFill>
              </a:rPr>
              <a:t>তৰোৱাল আৰু বৰশী লৈ তেওঁৰ বিৰুদ্ধে অহা গলিয়াথক দায়ূদে ক’লে। “মই তোমাৰ বিৰুদ্ধে যিহোৱা ঈশ্বৰৰ নামত যুদ্ধ কৰোঁ!”</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600">
                <a:solidFill>
                  <a:schemeClr val="tx1">
                    <a:lumMod val="65000"/>
                    <a:lumOff val="35000"/>
                  </a:schemeClr>
                </a:solidFill>
              </a:rPr>
              <a:t>দায়ূদে শিল দলিয়াই গলিয়াথৰ কপালত আঘাত কৰিলে।</a:t>
            </a:r>
          </a:p>
          <a:p>
            <a:r xmlns:a="http://schemas.openxmlformats.org/drawingml/2006/main">
              <a:rPr lang="as" altLang="ko-KR" sz="2600">
                <a:solidFill>
                  <a:schemeClr val="tx1">
                    <a:lumMod val="65000"/>
                    <a:lumOff val="35000"/>
                  </a:schemeClr>
                </a:solidFill>
              </a:rPr>
              <a:t>ঈশ্বৰৰ সহায়ত দায়ূদে এই যুদ্ধত জয়লাভ কৰিছিল।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solidFill>
                  <a:schemeClr val="tx1">
                    <a:lumMod val="65000"/>
                    <a:lumOff val="35000"/>
                  </a:schemeClr>
                </a:solidFill>
              </a:rPr>
              <a:t>ইজৰাইলৰ সৈন্যসকল ভয় খাইছিল</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দৈত্য গলিয়াথৰ। তাক লৈ সিহঁতে ভয় খাইছিল।</a:t>
            </a:r>
          </a:p>
          <a:p>
            <a:pPr xmlns:a="http://schemas.openxmlformats.org/drawingml/2006/main" algn="ctr"/>
            <a:r xmlns:a="http://schemas.openxmlformats.org/drawingml/2006/main">
              <a:rPr lang="as" altLang="ko-KR" sz="3200">
                <a:solidFill>
                  <a:schemeClr val="tx1">
                    <a:lumMod val="65000"/>
                    <a:lumOff val="35000"/>
                  </a:schemeClr>
                </a:solidFill>
              </a:rPr>
              <a:t>কিন্তু ঈশ্বৰৰ সুৰক্ষাত বিশ্বাস কৰা দায়ূদে তেওঁৰ বিৰুদ্ধে সাহসেৰে যুদ্ধ কৰি তেওঁক পৰাস্ত কৰিলে।</a:t>
            </a:r>
          </a:p>
          <a:p>
            <a:pPr xmlns:a="http://schemas.openxmlformats.org/drawingml/2006/main" algn="ctr"/>
            <a:r xmlns:a="http://schemas.openxmlformats.org/drawingml/2006/main">
              <a:rPr lang="as" altLang="ko-KR" sz="3200">
                <a:solidFill>
                  <a:schemeClr val="tx1">
                    <a:lumMod val="65000"/>
                    <a:lumOff val="35000"/>
                  </a:schemeClr>
                </a:solidFill>
              </a:rPr>
              <a:t>আমি বিশ্বাস কৰা উচিত যে ঈশ্বৰে আমাক সদায় ৰক্ষা কৰে। যিকোনো পৰিস্থিতিত ঈশ্বৰে আমাক ৰক্ষা কৰিব বুলি বিশ্বাসৰ জৰিয়তে আমি সাহস পাব পাৰো।</a:t>
            </a:r>
          </a:p>
          <a:p>
            <a:pPr xmlns:a="http://schemas.openxmlformats.org/drawingml/2006/main" algn="ctr"/>
            <a:r xmlns:a="http://schemas.openxmlformats.org/drawingml/2006/main">
              <a:rPr lang="as" altLang="ko-KR" sz="3200">
                <a:solidFill>
                  <a:schemeClr val="tx1">
                    <a:lumMod val="65000"/>
                    <a:lumOff val="35000"/>
                  </a:schemeClr>
                </a:solidFill>
              </a:rPr>
              <a:t>ঈশ্বৰত বিশ্বাস কৰাৰ পৰা যি সাহস হয়, তেওঁ যিকোনো ভয়ক জয় কৰিব পাৰে।</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তেওঁৰ বাবে যুঁজ দিয়াসকলক বিজয় দিয়ে।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দায়ূদে গলিয়াথৰ ওপৰত কি নিক্ষেপ কৰিছিল?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তৰোৱাল</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বৰশী</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শিল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ঢাল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শিল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দায়ূদে ফিলিষ্টীয়াজনক ক’লে, “তুমি মোৰ বিৰুদ্ধে তৰোৱাল, বৰশী আৰু বাৰা লৈ আহিছা, কিন্তু মই সৰ্বশক্তিমান যিহোৱাৰ নামত, যিহোৱাৰ নামেৰে আহিছোঁ, যিজনক তুমি অৱজ্ঞা কৰা ইস্ৰায়েলৰ সৈন্যৰ ঈশ্বৰ।”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১ চমূৱেল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১৭:৪৫ বজাত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700">
                <a:solidFill>
                  <a:schemeClr val="tx1">
                    <a:lumMod val="65000"/>
                    <a:lumOff val="35000"/>
                  </a:schemeClr>
                </a:solidFill>
              </a:rPr>
              <a:t>ঈশ্বৰে সমগ্ৰ মিচৰ দেশত দহটা দুৰ্যোগৰ সৃষ্টি কৰিলে। মিচৰৰ মানুহ আৰু ফৰৌণে প্ৰকৃত ঈশ্বৰ কোন সেইটো জানিবলৈ পৰিণত হৈছে।</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 এতিয়াই তোমাৰ সকলো ইস্ৰায়েলীৰ সৈতে মিচৰৰ পৰা ওলাই যা।” ফৰৌণৰ হাতত তেওঁলোকক এৰি দিয়াৰ বাহিৰে আন উপায় নাছিল।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ফৰৌণে ভাবিছিল যে ঈশ্বৰক আওকাণ কৰাত তেওঁ আটাইতকৈ শক্তিশালী।</a:t>
            </a:r>
            <a:r xmlns:a="http://schemas.openxmlformats.org/drawingml/2006/main">
              <a:rPr lang="a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গতিকে, তেওঁ ডাঙৰ দুৰ্যোগৰ সন্মুখীন হ’বলগীয়া হৈছিল।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আমি স্বীকাৰ কৰিব লাগিব যে ঈশ্বৰ আমি নহয়, সৰ্বশক্তিমান।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যিহোৱাই দেখিলে যে তেওঁ চাবলৈ গ’ল, তেতিয়া ঈশ্বৰে তেওঁক মাতিলে</a:t>
            </a:r>
          </a:p>
          <a:p>
            <a:r xmlns:a="http://schemas.openxmlformats.org/drawingml/2006/main">
              <a:rPr lang="as" altLang="ko-KR" sz="3600">
                <a:solidFill>
                  <a:schemeClr val="tx1">
                    <a:lumMod val="65000"/>
                    <a:lumOff val="35000"/>
                  </a:schemeClr>
                </a:solidFill>
              </a:rPr>
              <a:t>জোপোহাৰ ভিতৰৰ পৰা,</a:t>
            </a:r>
          </a:p>
          <a:p>
            <a:r xmlns:a="http://schemas.openxmlformats.org/drawingml/2006/main">
              <a:rPr lang="as" altLang="ko-KR" sz="3600">
                <a:solidFill>
                  <a:schemeClr val="tx1">
                    <a:lumMod val="65000"/>
                    <a:lumOff val="35000"/>
                  </a:schemeClr>
                </a:solidFill>
              </a:rPr>
              <a:t>"মোচি! মোচি!" মোচিয়ে ক’লে, “মই ইয়াত আছো।”</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বিভিন্ন ৰূপৰ মূৰ্তি বা অন্যান্য মিছা দেৱতা।</a:t>
            </a:r>
          </a:p>
          <a:p>
            <a:r xmlns:a="http://schemas.openxmlformats.org/drawingml/2006/main">
              <a:rPr lang="as" altLang="ko-KR" sz="3600">
                <a:solidFill>
                  <a:schemeClr val="tx1">
                    <a:lumMod val="65000"/>
                    <a:lumOff val="35000"/>
                  </a:schemeClr>
                </a:solidFill>
              </a:rPr>
              <a:t>ঈশ্বৰ জীয়াই আছে আৰু তেওঁৰ শক্তিশালী শক্তিৰে কাম কৰি আছে।</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মিচৰৰ ওপৰত কিমান দুৰ্যোগ নিৰাশ কৰিলে?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পাঁচ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সাত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বাৰ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দহ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দহ</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as" altLang="ko-KR" sz="3600">
                <a:solidFill>
                  <a:schemeClr val="tx1">
                    <a:lumMod val="65000"/>
                    <a:lumOff val="35000"/>
                  </a:schemeClr>
                </a:solidFill>
              </a:rPr>
              <a:t>মই যেতিয়া মিচৰৰ বিৰুদ্ধে মোৰ হাত মেলি ইস্ৰায়েলীসকলক তাৰ পৰা উলিয়াই আনিম তেতিয়া মিচৰীয়াসকলে মই যিহোৱা বুলি জানিব।</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৭:৫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নহয়. ১৮</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ডাৱৰৰ এটা স্তম্ভ</a:t>
            </a:r>
          </a:p>
          <a:p>
            <a:pPr xmlns:a="http://schemas.openxmlformats.org/drawingml/2006/main" algn="ctr"/>
            <a:r xmlns:a="http://schemas.openxmlformats.org/drawingml/2006/main">
              <a:rPr lang="as" altLang="ko-KR" sz="4400"/>
              <a:t>আৰু এ পিলাৰ অৱ ফায়াৰ</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দিনত যিহোৱাই তেওঁলোকৰ বাটত পথ প্ৰদৰ্শন কৰিবলৈ মেঘৰ স্তম্ভত আৰু ৰাতি জুইৰ স্তম্ভত উঠি তেওঁলোকক পোহৰ দিবলৈ আগবাঢ়ি গৈছিল, যাতে তেওঁলোকে দিন বা ৰাতি যাত্ৰা কৰিব পাৰে।</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 ১৩: ২১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ইস্ৰায়েলী লোকসকলে ৪৩০ বছৰ মিচৰত বাস কৰিছিল। ৪৩০ বছৰৰ শেষত প্ৰতিজ্ঞা কৰা দেশ-কনান-লৈ উভতি যোৱাৰ বাবে তেওঁলোকে মিচৰ এৰি থৈ গৈছিল।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“সঠিক ৰাস্তা কেনেকৈ পাম?”, “বাটত বেয়া মানুহ লগ পালে কি হ’ব?” সিহঁতে বহুত চিন্তিত হৈ পৰিল।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সেই সময়ত ঈশ্বৰে তেওঁলোকক পথ প্ৰদৰ্শন কৰি থকাৰ প্ৰমাণ দেখুৱাইছিল। ই আছিল ডাৱৰৰ স্তম্ভ।</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ৰাতি জুইৰ স্তম্ভ হৈ পৰিল। এইদৰে ঈশ্বৰে ৰাতি দিনে তেওঁলোকক পথ প্ৰদৰ্শন কৰিছিল।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400">
                <a:solidFill>
                  <a:schemeClr val="tx1">
                    <a:lumMod val="65000"/>
                    <a:lumOff val="35000"/>
                  </a:schemeClr>
                </a:solidFill>
              </a:rPr>
              <a:t>“আমি ভয় কৰা নাই, কিয়নো ঈশ্বৰ আমাৰ লগত আছে!” ইস্ৰায়েলী লোকসকলে মেঘৰ স্তম্ভ আৰু জুইৰ স্তম্ভৰ দ্বাৰা তেওঁলোকক পথ প্ৰদৰ্শন কৰাৰ বাবে ঈশ্বৰক ধন্যবাদ জনাইছিল।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এদিন যেতিয়া মোচিয়ে এজন মিচৰীয়াই এজন ইস্ৰায়েলীক প্ৰহাৰ কৰা দেখি ক্ৰোধিত হৈ নিজৰ লোকসকলৰ পক্ষ ল’লে আৰু মিচৰীয়াজনক বধ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a:t>
            </a:r>
            <a:r xmlns:a="http://schemas.openxmlformats.org/drawingml/2006/main">
              <a:rPr lang="as" altLang="en-US" sz="4000">
                <a:solidFill>
                  <a:srgbClr val="FF0000"/>
                </a:solidFill>
              </a:rPr>
              <a:t> </a:t>
            </a:r>
            <a:r xmlns:a="http://schemas.openxmlformats.org/drawingml/2006/main">
              <a:rPr lang="as" altLang="ko-KR" sz="4000">
                <a:solidFill>
                  <a:srgbClr val="FF0000"/>
                </a:solidFill>
              </a:rPr>
              <a:t>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যেতিয়া বহুতো ইস্ৰায়েলী লোকে বিপদজনক মৰুভূমিৰ ওপৰেৰে পাৰ হৈছিল, তেতিয়া ঈশ্বৰে তেওঁলোকক প্ৰমাণ দেখুৱাইছিল যে তেওঁ তেওঁলোকক ডাৱৰৰ স্তম্ভ আৰু জুইৰ স্তম্ভৰ দ্বাৰা পথ প্ৰদৰ্শন আৰু সুৰক্ষা দিছিল।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এতিয়া, ভগৱান মোৰ লগত আছে আৰু মোক ৰক্ষা কৰক। ভগৱানক ধন্যবাদ দিওঁ।</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সদায় আমাৰ লগত থাকে।</a:t>
            </a:r>
          </a:p>
          <a:p>
            <a:r xmlns:a="http://schemas.openxmlformats.org/drawingml/2006/main">
              <a:rPr lang="as" altLang="ko-KR" sz="3600">
                <a:solidFill>
                  <a:schemeClr val="tx1">
                    <a:lumMod val="65000"/>
                    <a:lumOff val="35000"/>
                  </a:schemeClr>
                </a:solidFill>
              </a:rPr>
              <a:t>আৰু ৰাতি দিন আমাক ৰক্ষা কৰে।</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যেতিয়া ইস্ৰায়েলী লোকসকল মিচৰৰ পৰা গুচি গ’ল, তেতিয়া ঈশ্বৰে তেওঁলোকক কিহৰ দ্বাৰা পৰিচালিত কৰিলে?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মেঘৰ স্তম্ভ আৰু অগ্নিৰ স্তম্ভ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চৰাই আৰু মাছ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সূৰ্য্য আৰু চন্দ্ৰ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কুকুৰ আৰু মেকুৰী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মেঘৰ স্তম্ভ আৰু অগ্নিৰ স্তম্ভ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দিনত যিহোৱাই তেওঁলোকৰ বাটত পথ প্ৰদৰ্শন কৰিবলৈ মেঘৰ স্তম্ভত আৰু ৰাতি জুইৰ স্তম্ভত উঠি তেওঁলোকক পোহৰ দিবলৈ আগবাঢ়ি গৈছিল, যাতে তেওঁলোকে দিন বা ৰাতি যাত্ৰা কৰিব পাৰে।</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 ১৩: ২১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১৯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শুকান মাটিত বিভক্ত সাগৰৰ মাজেৰে যোৱা ইস্ৰায়েলীসকল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তেতিয়া মোচিয়ে সাগৰৰ ওপৰেৰে হাত মেলিলে আৰু সেই ৰাতি যিহোৱাই পূবৰ প্ৰচণ্ড বতাহেৰে সাগৰক পিছলৈ খেদি শুকান দেশলৈ পৰিণত কৰিলে। পানী বিভাজিত হ’ল,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১৪:</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 আৰু ইস্ৰায়েলীসকলে কনানলৈ যোৱাৰ পথত লোহিত সাগৰৰ সৈতে সাক্ষাৎ কৰিলে।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মিচৰীয়াই ইস্ৰায়েলীসকলক আকৌ ধৰিবলৈ খেদি ফুৰিছিল।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তাৰ পিছত, এটা আচৰিত কথা ঘটিল! ঈশ্বৰে লোহিত সাগৰক বিভক্ত হ’বলৈ দিলে আৰু ইস্ৰায়েলীসকলক শুকান মাটিত পাৰ হ’বলৈ দিলে।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মিচৰৰ সৈন্যই তেওঁলোকক খেদি ফুৰিলে, কিন্তু সাগৰখন আকৌ পিছলৈ ঘূৰি গ’ল, সকলো মিচৰৰ সৈন্যই সাগৰত ডুব গ’ল। তাৰে এজনো বাচি নাথাকিল।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ফৰৌণে এই কথা শুনি মোচিয়ে তেওঁক ভয় কৰি মিচৰ ৰাজপ্ৰসাদৰ পৰা পলাই মিদিয়ন মৰুভূমিত বসবাস কৰিবলৈ গ’ল।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আমাক ৰক্ষা কৰাৰ বাবে আমি ঈশ্বৰক ধন্যবাদ জনাইছো! সকলো ইস্ৰায়েলে অতি আনন্দৰে আনন্দৰ গীত গাইছিল।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ঈশ্বৰে ইস্ৰায়েলীসকলক তেওঁলোকৰ হতাশজনক পৰিস্থিতিৰ পৰা ৰক্ষা কৰিলে।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মইও পাপৰ কাৰণে মৃত্যুৰ পৰিস্থিতিত আছিলো, কিন্তু ঈশ্বৰে মোক উদ্ধাৰ কৰিবলৈ যীচুক পঠিয়াইছিল!</a:t>
            </a:r>
          </a:p>
          <a:p>
            <a:pPr xmlns:a="http://schemas.openxmlformats.org/drawingml/2006/main" algn="ctr"/>
            <a:r xmlns:a="http://schemas.openxmlformats.org/drawingml/2006/main">
              <a:rPr lang="as" altLang="ko-KR" sz="3600">
                <a:solidFill>
                  <a:schemeClr val="tx1">
                    <a:lumMod val="65000"/>
                    <a:lumOff val="35000"/>
                  </a:schemeClr>
                </a:solidFill>
              </a:rPr>
              <a:t>ঈশ্বৰে মোক অনন্ত মৃত্যুৰ পৰা ৰক্ষা কৰিলে!</a:t>
            </a:r>
          </a:p>
          <a:p>
            <a:pPr xmlns:a="http://schemas.openxmlformats.org/drawingml/2006/main" algn="ctr"/>
            <a:r xmlns:a="http://schemas.openxmlformats.org/drawingml/2006/main">
              <a:rPr lang="as" altLang="ko-KR" sz="3600">
                <a:solidFill>
                  <a:schemeClr val="tx1">
                    <a:lumMod val="65000"/>
                    <a:lumOff val="35000"/>
                  </a:schemeClr>
                </a:solidFill>
              </a:rPr>
              <a:t>অ’ দেউতা ভগৱান, বহুত বহুত ধন্যবাদ!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ভগৱান নেকি?</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হৈছে আমাৰ ত্ৰাণকৰ্তা যিয়ে নিজৰ লোকসকলক এক আচৰিত উপায়েৰে উদ্ধাৰ কৰে।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ইস্ৰায়েলীসকলে কেনেকৈ লোহিত সাগৰ পাৰ হ’ল?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ঈশ্বৰে তেওঁলোকক এখন ডাঙৰ জাহাজ পঠালে।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ঈশ্বৰে তেওঁলোকক সাগৰৰ পানীৰ ওপৰত খোজ কাঢ়িবলৈ দিয়ক।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ঈশ্বৰে লোহিত সাগৰক ভাগ কৰি তেওঁলোকক আগবাঢ়ি যাবলৈ দিলে</a:t>
            </a:r>
          </a:p>
          <a:p>
            <a:r xmlns:a="http://schemas.openxmlformats.org/drawingml/2006/main">
              <a:rPr lang="as" altLang="ko-KR" sz="2800">
                <a:solidFill>
                  <a:schemeClr val="tx1">
                    <a:lumMod val="65000"/>
                    <a:lumOff val="35000"/>
                  </a:schemeClr>
                </a:solidFill>
              </a:rPr>
              <a:t>শুকান মাটি।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ঈশ্বৰে তেওঁলোকক সাগৰৰ ওপৰেৰে উৰিবলৈ দিলে।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ঈশ্বৰে লোহিত সাগৰক ভাগ কৰি তেওঁলোকক আগবাঢ়ি যাবলৈ দিলে</a:t>
            </a:r>
          </a:p>
          <a:p>
            <a:r xmlns:a="http://schemas.openxmlformats.org/drawingml/2006/main">
              <a:rPr lang="as" altLang="ko-KR" sz="2800">
                <a:solidFill>
                  <a:srgbClr val="FF0000"/>
                </a:solidFill>
              </a:rPr>
              <a:t>শুকান মাটি।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তেতিয়া মোচিয়ে সাগৰৰ ওপৰেৰে হাত মেলিলে আৰু সেই ৰাতি যিহোৱাই পূবৰ প্ৰচণ্ড বতাহেৰে সাগৰক পিছলৈ খেদি শুকান দেশলৈ পৰিণত কৰিলে। পানী বিভাজিত হ’ল,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১৪:</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২১</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t>মাংসক তললৈ নমাই দিয়া ঈশ্বৰ</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"মই ইস্ৰায়েলীসকলৰ গুণগুণনি শুনিছো। তেওঁলোকক কওক, 'গোধূলিৰ সময়ত তোমালোকে মাংস খাবা, আৰু ৰাতিপুৱা তোমালোক পিঠাৰে ভৰি পৰিব। তেতিয়া তোমালোকে জানিবা যে মই তোমালোকৰ ঈশ্বৰ যিহোৱা।'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১৬:১২ পদত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মৰুভূমিত ইস্ৰায়েলীসকলৰ কোনো খাদ্য নাছিল। তাৰ পাছত তেওঁলোকে মোচি আৰু ঈশ্বৰৰ বিৰুদ্ধে গুণগুণাই উঠিল।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তেতিয়া যিহোৱাই মোচিক ক’লে। “মই তোমাৰ কাৰণে স্বৰ্গৰ পৰা খাদ্য এৰি দিম।”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ৰাতিপুৱা মৰুভূমিৰ মজিয়াত হিমৰ দৰে পাতল পাতল টুকুৰাবোৰ দেখা গ’ল।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মোচিয়ে ৪০ বছৰ ভেড়াৰখীয়া হিচাপে জীয়াই আছিল আৰু শেষত তেওঁৰ বয়স ৮০ বছৰ হ’ল।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সন্ধিয়া বতা চৰাই সিহঁতৰ ওপৰেৰে আহি তললৈ পৰি শিবিৰটো ঢাকি পেলালে। গোটাই লৈ ৰন্ধা-বঢ়া কৰি খালে। মৰুভূমিতো অনাহাৰে নাথাকিল।</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600">
                <a:solidFill>
                  <a:schemeClr val="tx1">
                    <a:lumMod val="65000"/>
                    <a:lumOff val="35000"/>
                  </a:schemeClr>
                </a:solidFill>
              </a:rPr>
              <a:t>“ধন্যবাদ ভগৱান!” ঈশ্বৰৰ সৰ্বশক্তিমান শক্তি দেখি মোচি আৰু ইস্ৰায়েলী লোকসকলে আচৰিত হৈছিল।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ঈশ্বৰে তেওঁৰ লোকসকলক দৈনিক খাদ্যৰ যোগান ধৰিছিল আচৰিত ধৰণে আৰু তেওঁৰ সৰ্বশক্তিমান শক্তিৰ ব্যৱস্থা কৰিছিল আনকি মৰুভূমিতো য’ত তেওঁলোকে কোনো বিচাৰি নাপালে।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আমি বিশ্বাস কৰোঁ যে ঈশ্বৰে আমাৰ প্ৰয়োজনীয়তাসমূহ তেওঁৰ আচৰিত ধৰণেৰে নিষ্ঠাৰে যোগান ধৰিব।</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ভগৱান নেকি?</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তেওঁ আচৰিত ঈশ্বৰ যিয়ে আমাৰ প্ৰয়োজনীয়তাসমূহ আগতীয়াকৈ জানে আৰু তেওঁলোকক তেওঁৰ আচৰিত ধৰণেৰে যোগান ধৰে।</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তেওঁৰ অনাহাৰে থকা লোকসকলৰ বাবে কি ব্যৱস্থা কৰিছিল?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মান্না আৰু বতা চৰাই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ৰুটি আৰু গাখীৰ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মাংস আৰু পানী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ভাত আৰু চূপ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মান্না আৰু বতা চৰাই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"মই ইস্ৰায়েলীসকলৰ গুণগুণনি শুনিছো। তেওঁলোকক কওক, 'গোধূলিৰ সময়ত তোমালোকে মাংস খাবা, আৰু ৰাতিপুৱা তোমালোক পিঠাৰে ভৰি পৰিব। তেতিয়া তোমালোকে জানিবা যে মই তোমালোকৰ ঈশ্বৰ যিহোৱা।'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১৬:১২ পদত</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as" altLang="ko-KR" b="1">
                <a:solidFill>
                  <a:schemeClr val="tx1">
                    <a:lumMod val="50000"/>
                    <a:lumOff val="50000"/>
                  </a:schemeClr>
                </a:solidFill>
              </a:rPr>
              <a:t>নহয়.</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২১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as" altLang="ko-KR" sz="4000"/>
              <a:t>দহ আজ্ঞা</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মোচিয়ে চল্লিশ দিন চল্লিশ ৰাতি যিহোৱাৰ লগত নাখাই থাকিল</a:t>
            </a:r>
          </a:p>
          <a:p>
            <a:r xmlns:a="http://schemas.openxmlformats.org/drawingml/2006/main">
              <a:rPr lang="as" altLang="ko-KR" sz="3600">
                <a:solidFill>
                  <a:schemeClr val="tx1">
                    <a:lumMod val="65000"/>
                    <a:lumOff val="35000"/>
                  </a:schemeClr>
                </a:solidFill>
              </a:rPr>
              <a:t>ৰুটি বা খোৱাপানী। আৰু সেই ফলিবোৰত নিয়মৰ বাক্য--দহ আজ্ঞা লিখিলে।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যাত্ৰাপুস্তক ৩৪:২৮</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ইস্ৰায়েলী লোকসকল হৰেব পৰ্বত(চিনাই পৰ্বত)ত উপস্থিত হ’ল। মণ্ট চিনাই (হৰেব পৰ্বত)ত প্ৰভু ঈশ্বৰৰ মহিমা পৰিপূৰ্ণ আছিল।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ঈশ্বৰে মোচিক ক’লে, “পৰ্ব্বতত মোৰ ওচৰলৈ আহক।” মোচি ঈশ্বৰৰ পৰ্বতলৈ উঠি গ’ল।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এদিন ভগৱানে জ্বলি থকা জোপোহাৰ ভিতৰতে তেওঁক মাতি আনি ক’লে। “মোৰ প্ৰজা ইস্ৰায়েলীসকলক মিচৰৰ পৰা উদ্ধাৰ কৰিবলৈ মই তোমাক ফৰৌণৰ ওচৰলৈ পঠিয়াইছো।”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প্ৰভু ঈশ্বৰে হোৰেব পৰ্ব্বতত লগ পাইছিল।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as" altLang="ko-KR" sz="2800">
                <a:solidFill>
                  <a:schemeClr val="tx1">
                    <a:lumMod val="65000"/>
                    <a:lumOff val="35000"/>
                  </a:schemeClr>
                </a:solidFill>
              </a:rPr>
              <a:t>ঈশ্বৰে মোচিক শিলৰ ফলিবোৰ দিলে। ঈশ্বৰে ইস্ৰায়েলীসকলে পালন কৰিবলৈ ইয়াত বিধান আৰু আজ্ঞা লিখিছিল-দহ আজ্ঞা।</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as" altLang="ko-KR" sz="2600">
                <a:solidFill>
                  <a:schemeClr val="tx1">
                    <a:lumMod val="65000"/>
                    <a:lumOff val="35000"/>
                  </a:schemeClr>
                </a:solidFill>
              </a:rPr>
              <a:t>“ধন্যবাদ প্ৰভু, আমাক বিধান দিয়াৰ বাবে।”</a:t>
            </a:r>
          </a:p>
          <a:p>
            <a:r xmlns:a="http://schemas.openxmlformats.org/drawingml/2006/main">
              <a:rPr lang="as" altLang="ko-KR" sz="2600">
                <a:solidFill>
                  <a:schemeClr val="tx1">
                    <a:lumMod val="65000"/>
                    <a:lumOff val="35000"/>
                  </a:schemeClr>
                </a:solidFill>
              </a:rPr>
              <a:t>মোচিয়ে ভাবিলে, “মই এই বহুমূলীয়া দহ আজ্ঞাক উদ্ধাৰ কৰিম আৰু শিকাম।”</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as" altLang="ko-KR" sz="3200">
                <a:solidFill>
                  <a:schemeClr val="tx1">
                    <a:lumMod val="65000"/>
                    <a:lumOff val="35000"/>
                  </a:schemeClr>
                </a:solidFill>
              </a:rPr>
              <a:t>দহ আজ্ঞা হৈছে ঈশ্বৰে আমাৰ জীৱনৰ বাবে দিয়া বহুমূলীয়া নিয়ম।</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যেতিয়া আমি ঈশ্বৰৰ নিয়ম পালন কৰিম, তেতিয়া ঈশ্বৰ আমাৰ জীৱনত সন্তুষ্ট হ’ব।</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ঈশ্বৰে আমাক বিধান আৰু দহ আজ্ঞা দিছে।</a:t>
            </a:r>
          </a:p>
          <a:p>
            <a:endParaRPr lang="en-US" altLang="ko-KR" sz="3600">
              <a:solidFill>
                <a:schemeClr val="tx1">
                  <a:lumMod val="65000"/>
                  <a:lumOff val="35000"/>
                </a:schemeClr>
              </a:solidFill>
            </a:endParaRPr>
          </a:p>
          <a:p>
            <a:r xmlns:a="http://schemas.openxmlformats.org/drawingml/2006/main">
              <a:rPr lang="as" altLang="ko-KR" sz="3600">
                <a:solidFill>
                  <a:schemeClr val="tx1">
                    <a:lumMod val="65000"/>
                    <a:lumOff val="35000"/>
                  </a:schemeClr>
                </a:solidFill>
              </a:rPr>
              <a:t>ঈশ্বৰে এই বিধান আৰু আজ্ঞাবোৰৰ দ্বাৰাই আমাক নিজকে জনাবলৈ দিলে।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as" altLang="ko-KR" sz="3200">
                <a:solidFill>
                  <a:schemeClr val="tx1">
                    <a:lumMod val="65000"/>
                    <a:lumOff val="35000"/>
                  </a:schemeClr>
                </a:solidFill>
              </a:rPr>
              <a:t>ঈশ্বৰে দহ আজ্ঞা ক’ত লিখিছিল?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কাঠৰ ফলক</a:t>
            </a:r>
            <a:r xmlns:a="http://schemas.openxmlformats.org/drawingml/2006/main">
              <a:rPr lang="a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বোকা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টেবলেট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কাগজ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শিলৰ ফলক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শিলৰ ফলক</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মোচিয়ে চল্লিশ দিন চল্লিশ ৰাতি যিহোৱাৰ লগত নাখাই থাকিল</a:t>
            </a:r>
          </a:p>
          <a:p>
            <a:r xmlns:a="http://schemas.openxmlformats.org/drawingml/2006/main">
              <a:rPr lang="as" altLang="ko-KR" sz="3600">
                <a:solidFill>
                  <a:schemeClr val="tx1">
                    <a:lumMod val="65000"/>
                    <a:lumOff val="35000"/>
                  </a:schemeClr>
                </a:solidFill>
              </a:rPr>
              <a:t>ৰুটি বা খোৱাপানী। আৰু সেই ফলিবোৰত নিয়মৰ বাক্য--দহ আজ্ঞা লিখিলে।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as" altLang="ko-KR" sz="2800">
                <a:solidFill>
                  <a:schemeClr val="tx1">
                    <a:lumMod val="65000"/>
                    <a:lumOff val="35000"/>
                  </a:schemeClr>
                </a:solidFill>
              </a:rPr>
              <a:t>যাত্ৰাপুস্তক ৩৪:২৮</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সোণালী পোৱালি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তেওঁলোকে যিখিনি তেওঁৰ হাতত দিছিল, সেইখিনি লৈ আকৃতিত ঢালি দিয়া মূৰ্তি এটা কৰি তুলিলে</a:t>
            </a:r>
          </a:p>
          <a:p>
            <a:r xmlns:a="http://schemas.openxmlformats.org/drawingml/2006/main">
              <a:rPr lang="as" altLang="ko-KR" sz="3600">
                <a:solidFill>
                  <a:schemeClr val="bg1">
                    <a:lumMod val="50000"/>
                  </a:schemeClr>
                </a:solidFill>
              </a:rPr>
              <a:t>পোৱালিৰ, সঁজুলিৰে ফেশ্বন কৰি। তেতিয়া তেওঁলোকে ক’লে, “হে ইস্ৰায়েল, এইসকল তোমাৰ দেৱতা, যিসকলে তোমাক মিচৰৰ পৰা উলিয়াই আনিলে।”</a:t>
            </a:r>
          </a:p>
          <a:p>
            <a:r xmlns:a="http://schemas.openxmlformats.org/drawingml/2006/main">
              <a:rPr lang="a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৩২:৪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যেতিয়া মোচি ইমান দিন পৰ্বতৰ পৰা নামি নাহিল, তেতিয়া তেওঁলোকৰ অস্বস্তি অনুভৱ হ’ল। “মোচিৰ সলনি আমাক নেতৃত্ব দিবলৈ আমাৰ ঈশ্বৰৰ প্ৰয়োজন।”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as" altLang="ko-KR" sz="2600">
                <a:solidFill>
                  <a:schemeClr val="tx1">
                    <a:lumMod val="65000"/>
                    <a:lumOff val="35000"/>
                  </a:schemeClr>
                </a:solidFill>
              </a:rPr>
              <a:t>ঈশ্বৰে তেওঁক দিয়া লাখুটিডাল ধৰি ইস্ৰায়েলীসকলে নিজৰ লোকসকলক ৰক্ষা কৰিবলৈ মোচি মিচৰলৈ উভতি আহিল।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গতিকে, তেওঁলোকে এটা সোণৰ পোৱালি বনাই তেওঁলোকক নেতৃত্ব দিবলৈ নিজৰ দেৱতা হিচাপে পূজা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দহ আজ্ঞা লৈ নামি অহা মোচি ইমানেই খং উঠিল।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তেওঁলোকৰ বিৰুদ্ধে ক্ৰোধেৰে খং উঠিল। “মই সিহঁতক ধ্বংস কৰিম। তেতিয়া মই তোমাক এক মহান জাতি কৰিম।”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600">
                <a:solidFill>
                  <a:schemeClr val="tx1">
                    <a:lumMod val="65000"/>
                    <a:lumOff val="35000"/>
                  </a:schemeClr>
                </a:solidFill>
              </a:rPr>
              <a:t>কিন্তু, মোচিয়ে ঈশ্বৰক গুৰুত্বসহকাৰে ক্ষমা কৰিবলৈ প্ৰাৰ্থনা কৰিলে। ঈশ্বৰে মোচিৰ প্ৰাৰ্থনা শুনি তেওঁলোকক ক্ষমা কৰিলে।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a:t>
            </a:r>
            <a:r xmlns:a="http://schemas.openxmlformats.org/drawingml/2006/main">
              <a:rPr lang="as" altLang="en-US" sz="4000">
                <a:solidFill>
                  <a:srgbClr val="FF0000"/>
                </a:solidFill>
              </a:rPr>
              <a:t> </a:t>
            </a:r>
            <a:r xmlns:a="http://schemas.openxmlformats.org/drawingml/2006/main">
              <a:rPr lang="as" altLang="ko-KR" sz="4000">
                <a:solidFill>
                  <a:srgbClr val="FF0000"/>
                </a:solidFill>
              </a:rPr>
              <a:t>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ঈশ্বৰে আটাইতকৈ বেছি ঘৃণা কৰা কথাটো হ’ল তেওঁৰ সলনি আন দেৱতাক পূজা কৰা।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আপুনি কোনো মূল্যৰ বিনিময়ত নিজৰ বাবে কোনো মূৰ্তি নিৰ্মাণ নকৰিব।</a:t>
            </a:r>
          </a:p>
          <a:p>
            <a:pPr xmlns:a="http://schemas.openxmlformats.org/drawingml/2006/main" algn="ctr"/>
            <a:r xmlns:a="http://schemas.openxmlformats.org/drawingml/2006/main">
              <a:rPr lang="as" altLang="ko-KR" sz="3600">
                <a:solidFill>
                  <a:schemeClr val="tx1">
                    <a:lumMod val="65000"/>
                    <a:lumOff val="35000"/>
                  </a:schemeClr>
                </a:solidFill>
              </a:rPr>
              <a:t>যিয়েই নহওক, আপুনি তেওঁলোকক প্ৰণাম কৰি পূজা নকৰিব।</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solidFill>
                  <a:srgbClr val="FF0000"/>
                </a:solidFill>
              </a:rPr>
              <a:t>ঈশ্বৰ?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তেওঁৰ পৰিৱৰ্তে মূৰ্তি পূজাক আটাইতকৈ বেছি ঘৃণা কৰে।</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ইস্ৰায়েলীসকলে পাপ কৰাৰ বাবে কি মূৰ্তি তৈয়াৰ কৰিছিল?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সোণালী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ঈগল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সোণালী পোৱালি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ৰূপৰ পোৱালি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ৰূপালী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ঈগল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২ </a:t>
            </a:r>
            <a:r xmlns:a="http://schemas.openxmlformats.org/drawingml/2006/main">
              <a:rPr lang="as" altLang="ko-KR" sz="2800">
                <a:solidFill>
                  <a:srgbClr val="FF0000"/>
                </a:solidFill>
              </a:rPr>
              <a:t>সোণালী পোৱালি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তেওঁলোকে যিখিনি তেওঁৰ হাতত দিছিল, সেইখিনি লৈ আকৃতিত ঢালি দিয়া মূৰ্তি এটা কৰি তুলিলে</a:t>
            </a:r>
          </a:p>
          <a:p>
            <a:r xmlns:a="http://schemas.openxmlformats.org/drawingml/2006/main">
              <a:rPr lang="as" altLang="ko-KR" sz="3600">
                <a:solidFill>
                  <a:schemeClr val="bg1">
                    <a:lumMod val="50000"/>
                  </a:schemeClr>
                </a:solidFill>
              </a:rPr>
              <a:t>পোৱালিৰ, সঁজুলিৰে ফেশ্বন কৰি। তেতিয়া তেওঁলোকে ক’লে, “হে ইস্ৰায়েল, এইসকল তোমাৰ দেৱতা, যিসকলে তোমাক মিচৰৰ পৰা উলিয়াই আনিলে।”</a:t>
            </a:r>
          </a:p>
          <a:p>
            <a:r xmlns:a="http://schemas.openxmlformats.org/drawingml/2006/main">
              <a:rPr lang="a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যাত্ৰাপুস্তক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৩২:৪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নং ২৩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মৰুভূমিত থকা ঈশ্বৰৰ ঘৰ (তম্বু)।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যিদিনা তম্বু, সাক্ষ্যৰ তম্বু স্থাপন কৰা হৈছিল, সেইদিনা মেঘে তাক আবৰি ধৰিছিল। সন্ধিয়াৰ পৰা ৰাতিপুৱালৈকে আবাসৰ ওপৰৰ ডাৱৰটো জুইৰ দৰে দেখা গৈছিল।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সংখ্যা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৯:১৫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as" altLang="ko-KR" sz="3200">
                <a:solidFill>
                  <a:schemeClr val="tx1">
                    <a:lumMod val="65000"/>
                    <a:lumOff val="35000"/>
                  </a:schemeClr>
                </a:solidFill>
              </a:rPr>
              <a:t>ঈশ্বৰে মোচিক ইস্ৰায়েলীসকলৰ নেতা হিচাপে মাতিছিল যেতিয়া তেওঁৰ বয়স ৮০ বছৰ আছিল।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ঈশ্বৰৰ পৰিকল্পনা আমাৰ পৰিকল্পনাতকৈ পৃথক, কিন্তু তেওঁৰ পৰিকল্পনা সদায় নিখুঁত।</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আমি বিশ্বাস কৰিব লাগিব যে ঈশ্বৰৰ পৰিকল্পনা নিখুঁত আৰু আমি তেওঁৰ ওপৰত নিৰ্ভৰ কৰিব লাগিব।</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মোচিক ক’লে যে তম্বু-ঈশ্বৰৰ ঘৰ বনাওক।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আবাসৰ বিষয়ে সকলো ক’লে-ইয়াৰ আকৃতি আৰু ইয়াৰ বাবে যিবোৰ বস্তু প্ৰস্তুত কৰা উচিত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আৰু ঈশ্বৰে তেওঁলোকক তম্বুত ঈশ্বৰক উপাসনা কৰাৰ সময়ত প্ৰতিটো সামগ্ৰী কেনেকৈ ব্যৱহাৰ কৰিব লাগে সেই বিষয়ে জনায়।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মোচি আৰু ইস্ৰায়েলী লোকসকলে ঈশ্বৰৰ নিৰ্দেশনা অনুসৰি তম্বু-ঈশ্বৰৰ গৃহ-নিৰ্ভৰ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600">
                <a:solidFill>
                  <a:schemeClr val="tx1">
                    <a:lumMod val="65000"/>
                    <a:lumOff val="35000"/>
                  </a:schemeClr>
                </a:solidFill>
              </a:rPr>
              <a:t>যিদিনা তম্বু স্থাপন কৰা হৈছিল, সেইদিনা ঈশ্বৰৰ মহিমা দেখুৱাই দিয়া ডাৱৰে তাক ঢাকি ৰাখিছিল। তম্বুটোৱেই আছিল ঈশ্বৰ ইস্ৰায়েলীসকলৰ লগত থকাৰ চিন।</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600">
                <a:solidFill>
                  <a:schemeClr val="tx1">
                    <a:lumMod val="65000"/>
                    <a:lumOff val="35000"/>
                  </a:schemeClr>
                </a:solidFill>
              </a:rPr>
              <a:t>ঈশ্বৰে ইস্ৰায়েলীসকলক তম্বু-ঈশ্বৰৰ গৃহ বনাবলৈ দিলে, আৰু আবাসক তেওঁলোকৰ কেন্দ্ৰ হিচাপে লৈ তেওঁলোকক জীয়াই ৰাখিবলৈ দিলে।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as" altLang="ko-KR" sz="3600">
                <a:solidFill>
                  <a:schemeClr val="tx1">
                    <a:lumMod val="65000"/>
                    <a:lumOff val="35000"/>
                  </a:schemeClr>
                </a:solidFill>
              </a:rPr>
              <a:t>আমি ঈশ্বৰক আমাৰ মন আৰু জীৱনৰ কেন্দ্ৰ হিচাপে লৈ জীয়াই থকা উচিত।</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solidFill>
                  <a:srgbClr val="FF0000"/>
                </a:solidFill>
              </a:rPr>
              <a:t>ঈশ্বৰ?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আমাৰ লগত থাকে, আমাৰ লগত চলি থাকে, আমাক নেতৃত্ব দিয়ে আৰু আমাৰ লগত কথা পাতে।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ইস্ৰায়েলীসকলক কি সৃষ্টি কৰিবলৈ দিলে?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সোণালী পোৱালি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দহ আজ্ঞা</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ৰাজপ্ৰসাদ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আবাস-ঈশ্বৰৰ ঘৰ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আবাস-ঈশ্বৰৰ ঘৰ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bg1">
                    <a:lumMod val="50000"/>
                  </a:schemeClr>
                </a:solidFill>
              </a:rPr>
              <a:t>যিদিনা তম্বু, সাক্ষ্যৰ তম্বু স্থাপন কৰা হৈছিল, সেইদিনা মেঘে তাক আবৰি ধৰিছিল। সন্ধিয়াৰ পৰা ৰাতিপুৱালৈকে আবাসৰ ওপৰৰ ডাৱৰটো জুইৰ দৰে দেখা গৈছিল।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সংখ্যা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৯:১৫</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b="1">
                <a:solidFill>
                  <a:schemeClr val="tx1">
                    <a:lumMod val="50000"/>
                    <a:lumOff val="50000"/>
                  </a:schemeClr>
                </a:solidFill>
              </a:rPr>
              <a:t>২৪ নং</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দ্য...</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শব্দ</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ৰ</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ঈশ্বৰ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400"/>
              <a:t>ভাঙি গ’ল জেৰিকো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as" altLang="ko-KR" sz="3200"/>
              <a:t>ভগৱান নেকি?</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as" altLang="ko-KR" sz="3600">
                <a:solidFill>
                  <a:schemeClr val="tx1">
                    <a:lumMod val="65000"/>
                    <a:lumOff val="35000"/>
                  </a:schemeClr>
                </a:solidFill>
              </a:rPr>
              <a:t>ঈশ্বৰে আমাক তেওঁৰ নিখুঁত পৰিকল্পনাৰে নেতৃত্ব দিয়ে। ভগৱানৰ পৰিকল্পনাত কোনো ভুল নাই।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সপ্তমবাৰ পুৰোহিতসকলে শিঙা বজোৱাৰ সময়ত যিহোচূৱাই লোকসকলক আজ্ঞা দিলে, "চিঞৰক! কিয়নো যিহোৱাই তোমালোকক নগৰখন দিছে!"</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যিহোচূৱা</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ইস্ৰায়েলীসকলে প্ৰতিজ্ঞাত দেশলৈ যাব বিচাৰিছিল। কিন্তু জেৰিকো, যিটো এটা ডাঙৰ দুৰ্গ আছিল, তেওঁলোকৰ বাট বন্ধ কৰি দিলে।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ঈশ্বৰে তেওঁলোকৰ নেতা যিহোচূৱাক ক’লে যে যিৰীহোক কেনেকৈ ধ্বংস কৰিব।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ইস্ৰায়েলী লোকসকলে ঈশ্বৰৰ নিৰ্দেশ অনুসাৰে সাত দিন যিৰীহোৰ দেৱালৰ চাৰিওফালে ঘূৰি ফুৰিছিল।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ছয় দিন, প্ৰতিদিনে এবাৰ বেৰৰ চাৰিওফালে ঘূৰি ফুৰাৰ সময়ত জেৰিকোৱে এ ইঞ্চিও লৰচৰ কৰা নাছিল।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সপ্তম দিনা তেওঁলোকে সাতবাৰ তাৰ চাৰিওফালে খোজ কাঢ়িলে। সপ্তমবাৰত সিহঁতে জোৰেৰে চিঞৰ মাৰিলে, বেৰখন ভাঙি পৰিল।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solidFill>
                  <a:schemeClr val="tx1">
                    <a:lumMod val="65000"/>
                    <a:lumOff val="35000"/>
                  </a:schemeClr>
                </a:solidFill>
              </a:rPr>
              <a:t>ইস্ৰায়েলীসকলে নিজৰ শক্তিৰ দ্বাৰা যিৰীহোক ধ্বংস কৰিব নোৱাৰিলে। কিন্তু ঈশ্বৰে তেওঁলোকৰ বাবে নিজৰ শক্তিৰ দ্বাৰা যিৰীহোক ধ্বংস কৰিলে।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ইস্ৰায়েলীসকলে ঈশ্বৰৰ আজ্ঞা পালনৰ দ্বাৰা বিজয় লাভ কৰিছে।</a:t>
            </a:r>
          </a:p>
          <a:p>
            <a:pPr xmlns:a="http://schemas.openxmlformats.org/drawingml/2006/main" algn="ctr"/>
            <a:r xmlns:a="http://schemas.openxmlformats.org/drawingml/2006/main">
              <a:rPr lang="as" altLang="ko-KR" sz="3200">
                <a:solidFill>
                  <a:schemeClr val="tx1">
                    <a:lumMod val="65000"/>
                    <a:lumOff val="35000"/>
                  </a:schemeClr>
                </a:solidFill>
              </a:rPr>
              <a:t>আহক আমি আমাৰ জীৱনটো ঈশ্বৰৰ আজ্ঞা পালন কৰি কটাওঁ।</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as" altLang="ko-KR" sz="3200">
                <a:solidFill>
                  <a:schemeClr val="tx1">
                    <a:lumMod val="65000"/>
                    <a:lumOff val="35000"/>
                  </a:schemeClr>
                </a:solidFill>
              </a:rPr>
              <a:t>আমাক জয়ী কৰা বাবে ভগৱানক ধন্যবাদ দিওঁ আহক!</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3200"/>
              <a:t>ঈশ্বৰ?</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rgbClr val="C00000"/>
                </a:solidFill>
              </a:rPr>
              <a:t>ঈশ্বৰ..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ঈশ্বৰে তেওঁৰ মহাশক্তিৰ দ্বাৰা তেওঁৰ লোকসকলৰ বাবে বিজয় দিয়ে।</a:t>
            </a:r>
          </a:p>
          <a:p>
            <a:endParaRPr lang="en-US" altLang="ko-KR" sz="3600">
              <a:solidFill>
                <a:schemeClr val="tx1">
                  <a:lumMod val="65000"/>
                  <a:lumOff val="35000"/>
                </a:schemeClr>
              </a:solidFill>
            </a:endParaRPr>
          </a:p>
          <a:p>
            <a:r xmlns:a="http://schemas.openxmlformats.org/drawingml/2006/main">
              <a:rPr lang="as" altLang="ko-KR" sz="3600">
                <a:solidFill>
                  <a:schemeClr val="tx1">
                    <a:lumMod val="65000"/>
                    <a:lumOff val="35000"/>
                  </a:schemeClr>
                </a:solidFill>
              </a:rPr>
              <a:t>তেওঁ বিজয়ৰ ঈশ্বৰ!</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যিহোচূৱাক যিৰীহোক ধ্বংস কৰিবলৈ ঈশ্বৰে কি আদেশ দিছিল?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যিৰীহোত সাত দিনৰ বাবে শিলগুটি নিক্ষেপ কৰা।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যিৰীহোৰ কাৰণে সাত দিন প্ৰাৰ্থনা কৰক।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যিৰীহোৰ বাবে সাত দিন প্ৰশংসা গোৱা।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2800">
                <a:solidFill>
                  <a:schemeClr val="tx1">
                    <a:lumMod val="65000"/>
                    <a:lumOff val="35000"/>
                  </a:schemeClr>
                </a:solidFill>
              </a:rPr>
              <a:t>4 জেৰিহোৰ দেৱালত সাত দিন আৰু ঘণ্টাত মাৰ্চ কৰক</a:t>
            </a:r>
          </a:p>
          <a:p>
            <a:r xmlns:a="http://schemas.openxmlformats.org/drawingml/2006/main">
              <a:rPr lang="as" altLang="ko-KR" sz="2800">
                <a:solidFill>
                  <a:schemeClr val="tx1">
                    <a:lumMod val="65000"/>
                    <a:lumOff val="35000"/>
                  </a:schemeClr>
                </a:solidFill>
              </a:rPr>
              <a:t>শেষৰ দিনটোত জোৰেৰে চিঞৰিব।</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en-US" sz="2800">
                <a:solidFill>
                  <a:srgbClr val="FF0000"/>
                </a:solidFill>
              </a:rPr>
              <a:t>4 </a:t>
            </a:r>
            <a:r xmlns:a="http://schemas.openxmlformats.org/drawingml/2006/main">
              <a:rPr lang="as" altLang="ko-KR" sz="2800">
                <a:solidFill>
                  <a:srgbClr val="FF0000"/>
                </a:solidFill>
              </a:rPr>
              <a:t>জেৰিহোৰ দেৱালত সাত দিন আৰু ঘণ্টাত মাৰ্চ কৰক</a:t>
            </a:r>
          </a:p>
          <a:p>
            <a:r xmlns:a="http://schemas.openxmlformats.org/drawingml/2006/main">
              <a:rPr lang="as" altLang="ko-KR" sz="2800">
                <a:solidFill>
                  <a:srgbClr val="FF0000"/>
                </a:solidFill>
              </a:rPr>
              <a:t>শেষৰ দিনটোত জোৰেৰে চিঞৰিব।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as" altLang="ko-KR" sz="3600">
                <a:solidFill>
                  <a:schemeClr val="tx1">
                    <a:lumMod val="65000"/>
                    <a:lumOff val="35000"/>
                  </a:schemeClr>
                </a:solidFill>
              </a:rPr>
              <a:t>সপ্তমবাৰ পুৰোহিতসকলে শিঙা বজোৱাৰ সময়ত যিহোচূৱাই লোকসকলক আজ্ঞা দিলে, "চিঞৰক! কিয়নো যিহোৱাই তোমালোকক নগৰখন দিছে!"</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as" altLang="ko-KR" sz="2800">
                <a:solidFill>
                  <a:schemeClr val="tx1">
                    <a:lumMod val="65000"/>
                    <a:lumOff val="35000"/>
                  </a:schemeClr>
                </a:solidFill>
              </a:rPr>
              <a:t>যিহোচূৱা</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৬:১৬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